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399" r:id="rId2"/>
    <p:sldId id="382" r:id="rId3"/>
    <p:sldId id="400" r:id="rId4"/>
    <p:sldId id="383" r:id="rId5"/>
    <p:sldId id="384" r:id="rId6"/>
    <p:sldId id="385" r:id="rId7"/>
    <p:sldId id="386" r:id="rId8"/>
    <p:sldId id="387" r:id="rId9"/>
    <p:sldId id="393" r:id="rId10"/>
    <p:sldId id="396" r:id="rId11"/>
    <p:sldId id="395" r:id="rId12"/>
    <p:sldId id="394" r:id="rId13"/>
    <p:sldId id="388" r:id="rId14"/>
    <p:sldId id="389" r:id="rId15"/>
    <p:sldId id="390" r:id="rId16"/>
    <p:sldId id="391" r:id="rId17"/>
    <p:sldId id="392" r:id="rId18"/>
    <p:sldId id="403" r:id="rId19"/>
  </p:sldIdLst>
  <p:sldSz cx="9144000" cy="6858000" type="screen4x3"/>
  <p:notesSz cx="6797675" cy="9926638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 Mañalich Muxi" initials="JMM" lastIdx="4" clrIdx="0">
    <p:extLst>
      <p:ext uri="{19B8F6BF-5375-455C-9EA6-DF929625EA0E}">
        <p15:presenceInfo xmlns:p15="http://schemas.microsoft.com/office/powerpoint/2012/main" userId="S-1-5-21-1960408961-1532298954-682003330-56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71" autoAdjust="0"/>
  </p:normalViewPr>
  <p:slideViewPr>
    <p:cSldViewPr snapToGrid="0" snapToObjects="1">
      <p:cViewPr varScale="1">
        <p:scale>
          <a:sx n="67" d="100"/>
          <a:sy n="67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4E7F-F05C-4E5C-8C45-449F28F299EF}" type="datetimeFigureOut">
              <a:rPr lang="es-CL" smtClean="0"/>
              <a:t>25-11-2014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7A1E9-D943-45A2-924B-31D78198FB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4811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48BD-8995-2F4D-9A88-CE5BBC7E08E2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C060-8C5B-D24D-A7F4-F272E815EEF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42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208D-02D0-844F-8F98-594E65ABB306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35E1-4345-724E-B55F-D350E9C044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18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F1F3-9A38-8448-AD92-C38D5EC07CC5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F801-D34A-9646-8685-07ABD8FC725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829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DCCD-CE12-FA46-898D-74726E7EC98B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DAAC-3EB5-DC49-B906-9CBF3874EE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1774210" y="682384"/>
            <a:ext cx="69944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2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A957-869E-9340-AB2A-82E8F6F9D064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FCD1-EA83-4C4D-9DFC-FCF441AABA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0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1A73-786B-C148-8BE2-37B63AEB10C0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A60-64E4-3443-BD00-98E6606307A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08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8201-A979-B446-8C6B-86799D65DACD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4B9F-1C69-8A44-BF68-4B4F661AF6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27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C960-BC47-CE48-A018-F82928F20B9C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ADB7-AC7B-0540-A9DD-E845533465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9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5AFA-88E5-664D-8B3D-130D977F94B4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A6E0-806A-ED4F-8A21-F76AE115C9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53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7654-DAC1-284A-9F5E-1C4120C6C117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1071-517A-C24D-929A-5FFA9483201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9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Arrastre la imagen al marcador de posición o haga clic en el icono para agregar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21F4-0231-FC47-89C9-2D89E9E1BB56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09C-0232-654A-9845-DF6D9C62D10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599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51FED1-C911-2B46-973F-44B8DD1C7CAA}" type="datetimeFigureOut">
              <a:rPr lang="es-ES"/>
              <a:pPr>
                <a:defRPr/>
              </a:pPr>
              <a:t>25/11/2014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A4AA11-BD40-3342-8EA0-E64DF414753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76734" y="5281723"/>
            <a:ext cx="299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  <a:t>Estudio Prevención y Salud</a:t>
            </a:r>
            <a:b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</a:b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  <a:t>Región de Los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  <a:t>Lagos </a:t>
            </a: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Verdana"/>
              </a:rPr>
              <a:t>Octubre 2014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0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044537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5.- ¿Usted se controla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menos una vez al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año, el tamaño de la próstata?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5911" y="5764646"/>
            <a:ext cx="895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57%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de los hombres </a:t>
            </a:r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no se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controla la próstata</a:t>
            </a:r>
            <a:r>
              <a:rPr lang="es-CL" sz="3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" y="1444646"/>
            <a:ext cx="706747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3947" y="1029445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5.- ¿Usted se controla o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realiza al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menos una vez al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año, mamografía?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766" y="582329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45%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de las mujeres no </a:t>
            </a:r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se realiza mamografía</a:t>
            </a:r>
            <a:r>
              <a:rPr lang="es-CL" sz="36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76" y="1503296"/>
            <a:ext cx="706747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029445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5.- ¿Usted se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mide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menos una vez al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año, el nivel de colesterol en la sangre?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463" y="5821413"/>
            <a:ext cx="890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31%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no se controla el colesterol.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3" y="1573413"/>
            <a:ext cx="706747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2" y="1798886"/>
            <a:ext cx="6468531" cy="388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4699" y="1060223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6.- ¿Actualmente fuma?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87500" y="2464905"/>
            <a:ext cx="232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74%</a:t>
            </a:r>
            <a:r>
              <a:rPr lang="es-CL" sz="3200" dirty="0" smtClean="0">
                <a:solidFill>
                  <a:srgbClr val="FF0000"/>
                </a:solidFill>
              </a:rPr>
              <a:t>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de la población No Fuma</a:t>
            </a:r>
          </a:p>
        </p:txBody>
      </p:sp>
      <p:sp>
        <p:nvSpPr>
          <p:cNvPr id="3" name="Cerrar llave 2"/>
          <p:cNvSpPr/>
          <p:nvPr/>
        </p:nvSpPr>
        <p:spPr>
          <a:xfrm rot="5400000">
            <a:off x="2668749" y="4278049"/>
            <a:ext cx="429496" cy="28176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7823" y="5871133"/>
            <a:ext cx="189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Comparable con </a:t>
            </a:r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20,5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SENDA 2010</a:t>
            </a:r>
          </a:p>
        </p:txBody>
      </p:sp>
    </p:spTree>
    <p:extLst>
      <p:ext uri="{BB962C8B-B14F-4D97-AF65-F5344CB8AC3E}">
        <p14:creationId xmlns:p14="http://schemas.microsoft.com/office/powerpoint/2010/main" val="34685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657" y="1029445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7.- ¿Usted bebe alcohol?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3938" y="5907911"/>
            <a:ext cx="890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34</a:t>
            </a:r>
            <a:r>
              <a:rPr lang="es-CL" sz="3200" b="1" dirty="0">
                <a:solidFill>
                  <a:srgbClr val="FF0000"/>
                </a:solidFill>
              </a:rPr>
              <a:t>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bebe alcohol.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043" y="1585912"/>
            <a:ext cx="7067469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9130" y="5785149"/>
            <a:ext cx="604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88% 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</a:rPr>
              <a:t>es sedentario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62825" y="2318981"/>
            <a:ext cx="2364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Según 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Instituto Nacional del Deporte, en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 el sedentarismo 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llegó a 82,7% a nivel nacional.</a:t>
            </a:r>
          </a:p>
        </p:txBody>
      </p:sp>
      <p:sp>
        <p:nvSpPr>
          <p:cNvPr id="7" name="Cerrar llave 6"/>
          <p:cNvSpPr/>
          <p:nvPr/>
        </p:nvSpPr>
        <p:spPr>
          <a:xfrm>
            <a:off x="6690587" y="2318981"/>
            <a:ext cx="314589" cy="15372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5" y="1809837"/>
            <a:ext cx="6468531" cy="388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047364"/>
            <a:ext cx="9717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8.- ¿Usted realiza alguna actividad física, definida como al menos media hora cada vez?</a:t>
            </a:r>
          </a:p>
        </p:txBody>
      </p:sp>
    </p:spTree>
    <p:extLst>
      <p:ext uri="{BB962C8B-B14F-4D97-AF65-F5344CB8AC3E}">
        <p14:creationId xmlns:p14="http://schemas.microsoft.com/office/powerpoint/2010/main" val="6729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739" y="1173125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9.- En relación a su peso, usted se considera: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9" y="1908193"/>
            <a:ext cx="8435812" cy="21780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65729" y="4827493"/>
            <a:ext cx="6874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50%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considera que tiene sobrepeso </a:t>
            </a:r>
            <a:r>
              <a:rPr lang="es-CL" sz="3200" b="1" dirty="0" smtClean="0">
                <a:solidFill>
                  <a:srgbClr val="FF0000"/>
                </a:solidFill>
              </a:rPr>
              <a:t>1% </a:t>
            </a:r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obesidad </a:t>
            </a:r>
            <a:endParaRPr lang="es-CL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5173" y="5744292"/>
            <a:ext cx="88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FF0000"/>
                </a:solidFill>
              </a:rPr>
              <a:t>4</a:t>
            </a:r>
            <a:r>
              <a:rPr lang="es-CL" sz="3200" b="1" dirty="0" smtClean="0">
                <a:solidFill>
                  <a:srgbClr val="FF0000"/>
                </a:solidFill>
              </a:rPr>
              <a:t>6% </a:t>
            </a:r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controla su </a:t>
            </a:r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peso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5173" y="1008774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10.- ¿Usted controla su peso?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04" y="1496291"/>
            <a:ext cx="7067467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76734" y="5281723"/>
            <a:ext cx="299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  <a:t>Estudio Prevención y Salud</a:t>
            </a:r>
            <a:b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</a:b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  <a:t>Región de Los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Verdana"/>
              </a:rPr>
              <a:t>Lagos </a:t>
            </a:r>
          </a:p>
          <a:p>
            <a:pPr algn="ctr"/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Verdana"/>
              </a:rPr>
              <a:t>Octubre 2014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3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9039" y="1187148"/>
            <a:ext cx="7077330" cy="5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8340725" algn="r"/>
              </a:tabLst>
            </a:pP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FICHA METODOLÓGICA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105418"/>
            <a:ext cx="8202706" cy="4525963"/>
          </a:xfrm>
        </p:spPr>
        <p:txBody>
          <a:bodyPr/>
          <a:lstStyle/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Encuesta realizada a personas naturales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mayores de 18 años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la </a:t>
            </a:r>
            <a:r>
              <a:rPr lang="es-C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Región de Los Lagos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vía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telefónica, entre el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el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octubre.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metodología fue aleatoria, completando la cantidad de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324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encuestas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válidas,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un nivel de confianza del 95% y un error </a:t>
            </a:r>
            <a:r>
              <a:rPr lang="es-C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muestral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5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%.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realiza un sub-análisis concentrado en los mayores de 35 años. 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n 1" descr="PRESENTACION IPSUSS-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3" y="1265380"/>
            <a:ext cx="430401" cy="4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03319" y="855103"/>
            <a:ext cx="8385224" cy="65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8340725" algn="r"/>
              </a:tabLst>
            </a:pP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PRINCIPALES CAUSAS DE</a:t>
            </a:r>
            <a:r>
              <a:rPr lang="es-ES_tradnl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DEFUNCIÓN</a:t>
            </a:r>
            <a:r>
              <a:rPr lang="es-ES_tradnl" sz="16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tabLst>
                <a:tab pos="8340725" algn="r"/>
              </a:tabLst>
            </a:pP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REGIÓN</a:t>
            </a:r>
            <a:r>
              <a:rPr lang="es-ES_tradnl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DE</a:t>
            </a:r>
            <a:r>
              <a:rPr lang="es-ES_tradnl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LOS</a:t>
            </a:r>
            <a:r>
              <a:rPr lang="es-ES_tradnl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LAGOS</a:t>
            </a:r>
            <a:r>
              <a:rPr lang="es-ES_tradnl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AÑO 2012 (MINSAL) </a:t>
            </a:r>
            <a:endParaRPr lang="es-ES_tradnl" sz="16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 descr="PRESENTACION IPSUSS-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6" y="904464"/>
            <a:ext cx="419593" cy="4195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8" y="1625659"/>
            <a:ext cx="8423640" cy="50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3213" y="1583442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1.-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¿Cómo calificaría usted su actual estado de salud?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3656" y="5317987"/>
            <a:ext cx="8901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50% </a:t>
            </a:r>
            <a:r>
              <a:rPr lang="es-CL" sz="3200" dirty="0" smtClean="0">
                <a:solidFill>
                  <a:schemeClr val="accent1">
                    <a:lumMod val="50000"/>
                  </a:schemeClr>
                </a:solidFill>
              </a:rPr>
              <a:t>de la población considera que su estado de salud es regular, malo o muy malo.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9780" y="1006759"/>
            <a:ext cx="7077330" cy="53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8340725" algn="r"/>
              </a:tabLst>
            </a:pP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RESULTADOS</a:t>
            </a:r>
          </a:p>
        </p:txBody>
      </p:sp>
      <p:pic>
        <p:nvPicPr>
          <p:cNvPr id="8" name="Imagen 7" descr="PRESENTACION IPSUSS-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7" y="1006759"/>
            <a:ext cx="478473" cy="4784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221" y="1983552"/>
            <a:ext cx="5510231" cy="33120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41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4699" y="1044834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2.- ¿Cuál fue el motivo de su última consulta médica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4699" y="5692944"/>
            <a:ext cx="890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Sólo el 30%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cude por prevención </a:t>
            </a:r>
            <a:endParaRPr lang="es-CL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23" y="1444944"/>
            <a:ext cx="7067468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030364"/>
            <a:ext cx="8899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3.- ¿Hace cuánto tiempo usted realizó la última consulta médica por algún problema de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salud o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enfermedad?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5910" y="5304304"/>
            <a:ext cx="8694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32%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realizó su última consulta médica </a:t>
            </a:r>
            <a:endParaRPr lang="es-CL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hace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un año o más de un año.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479" y="1738250"/>
            <a:ext cx="598938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945" y="958782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4.- ¿Dónde tuvo lugar la última consulta médica realizada?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5910" y="5450924"/>
            <a:ext cx="8901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40% 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</a:rPr>
              <a:t>asistió a un consultorio</a:t>
            </a:r>
          </a:p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33% 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</a:rPr>
              <a:t>a un centro privado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814" y="1362050"/>
            <a:ext cx="6887787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224" y="1029445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5.- ¿Usted se controla o mide al menos una vez al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año, la presión arterial?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3224" y="5908278"/>
            <a:ext cx="8915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29% 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</a:rPr>
              <a:t>no se controla </a:t>
            </a:r>
            <a:r>
              <a:rPr lang="es-CL" sz="3200" b="1" dirty="0" smtClean="0">
                <a:solidFill>
                  <a:srgbClr val="FF0000"/>
                </a:solidFill>
              </a:rPr>
              <a:t>nunca </a:t>
            </a:r>
            <a:r>
              <a:rPr lang="es-CL" sz="32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</a:rPr>
              <a:t>presión arterial.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6" y="1548474"/>
            <a:ext cx="7067468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910" y="1029445"/>
            <a:ext cx="88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5.- ¿Usted se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mide 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menos una vez al 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año, el nivel de azúcar en la sangre?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5947962"/>
            <a:ext cx="890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</a:rPr>
              <a:t>37% </a:t>
            </a:r>
            <a:r>
              <a:rPr lang="es-CL" sz="3200" dirty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</a:rPr>
              <a:t>sabe si es diabético</a:t>
            </a:r>
            <a:endParaRPr lang="es-CL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2" y="1541583"/>
            <a:ext cx="7067466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U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USS.pot</Template>
  <TotalTime>12865</TotalTime>
  <Words>453</Words>
  <Application>Microsoft Office PowerPoint</Application>
  <PresentationFormat>Presentación en pantalla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Verdana</vt:lpstr>
      <vt:lpstr>Presentación USS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ppt</dc:title>
  <dc:creator>Mac Dise</dc:creator>
  <cp:lastModifiedBy>Ana María Morales Martinez</cp:lastModifiedBy>
  <cp:revision>564</cp:revision>
  <cp:lastPrinted>2014-11-25T18:23:09Z</cp:lastPrinted>
  <dcterms:created xsi:type="dcterms:W3CDTF">2012-08-31T14:57:00Z</dcterms:created>
  <dcterms:modified xsi:type="dcterms:W3CDTF">2014-11-25T20:05:39Z</dcterms:modified>
</cp:coreProperties>
</file>